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256" r:id="rId2"/>
    <p:sldId id="257" r:id="rId3"/>
    <p:sldId id="264" r:id="rId4"/>
    <p:sldId id="259" r:id="rId5"/>
    <p:sldId id="258" r:id="rId6"/>
    <p:sldId id="260" r:id="rId7"/>
    <p:sldId id="271" r:id="rId8"/>
    <p:sldId id="265" r:id="rId9"/>
    <p:sldId id="263" r:id="rId10"/>
    <p:sldId id="261" r:id="rId11"/>
    <p:sldId id="266" r:id="rId12"/>
    <p:sldId id="262" r:id="rId13"/>
    <p:sldId id="272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489"/>
    <a:srgbClr val="E93DC0"/>
    <a:srgbClr val="10B8B4"/>
    <a:srgbClr val="38EEEA"/>
    <a:srgbClr val="ECD33A"/>
    <a:srgbClr val="47EC3A"/>
    <a:srgbClr val="CCFFFF"/>
    <a:srgbClr val="FCF8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2C7636-5641-420B-A9C1-FB90C5A5D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ru-RU" sz="2400"/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ru-RU" sz="2400"/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508DC-1584-41EC-B270-D6872CA7B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79186-FB48-445D-82DB-F059AEC55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F11FF-77B7-4BC6-A8C2-221C8D4DB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0CBD5-7712-4F29-9087-794C5AF08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DEA2-2E00-4AF3-B194-FFC0F5BEE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F5BC4-9165-4A7C-AF7B-5CB3CABFC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19E2D-119E-428A-B957-8CA51B9AF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E5430-4E08-4E87-A934-044F4DFA9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3208F-21D3-49C6-8003-3C6FD351A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4E27B-6421-42E2-9E15-AA816B7D8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11571-C7A9-42DD-9A49-9F614D521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CF8B0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ru-RU" sz="2400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3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BE5C9724-6706-4C65-9B87-7952F6037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900igr.net/datai/istorija/Partizany-v-Tulune/0008-020-Partizanskogo-dvizhenija-v-Tulune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63" y="214313"/>
            <a:ext cx="772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Город, в котором я живу…</a:t>
            </a:r>
          </a:p>
        </p:txBody>
      </p:sp>
      <p:pic>
        <p:nvPicPr>
          <p:cNvPr id="3075" name="Рисунок 5" descr="986195BB3319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214438"/>
            <a:ext cx="585787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Comp\Рабочий стол\вокзал 1.jpg"/>
          <p:cNvPicPr>
            <a:picLocks noChangeAspect="1" noChangeArrowheads="1"/>
          </p:cNvPicPr>
          <p:nvPr/>
        </p:nvPicPr>
        <p:blipFill>
          <a:blip r:embed="rId3" cstate="print"/>
          <a:srcRect l="9435" t="5186" r="5659" b="6660"/>
          <a:stretch>
            <a:fillRect/>
          </a:stretch>
        </p:blipFill>
        <p:spPr bwMode="auto">
          <a:xfrm>
            <a:off x="5643563" y="3500438"/>
            <a:ext cx="3286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8" descr="учит. институ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38" y="428625"/>
            <a:ext cx="7572375" cy="59293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Старые фотки 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134" t="18060" r="10532"/>
          <a:stretch>
            <a:fillRect/>
          </a:stretch>
        </p:blipFill>
        <p:spPr>
          <a:xfrm>
            <a:off x="1000125" y="285750"/>
            <a:ext cx="4786313" cy="4786313"/>
          </a:xfrm>
        </p:spPr>
      </p:pic>
      <p:pic>
        <p:nvPicPr>
          <p:cNvPr id="13315" name="Picture 3" descr="C:\Documents and Settings\Comp\Рабочий стол\Ленин\100_0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1643063"/>
            <a:ext cx="3500437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8" descr="Покровская церков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949" t="13889" r="6801" b="9721"/>
          <a:stretch>
            <a:fillRect/>
          </a:stretch>
        </p:blipFill>
        <p:spPr>
          <a:xfrm>
            <a:off x="1071563" y="500063"/>
            <a:ext cx="3714750" cy="5578475"/>
          </a:xfrm>
        </p:spPr>
      </p:pic>
      <p:pic>
        <p:nvPicPr>
          <p:cNvPr id="14339" name="Рисунок 9" descr="4DFFDB9B527B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500063"/>
            <a:ext cx="38449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-main-pic" descr="Картинка 26 из 413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750" y="500063"/>
            <a:ext cx="6929438" cy="5857875"/>
          </a:xfr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3" descr="75749853_SigaevNEMon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571500"/>
            <a:ext cx="3357563" cy="5357813"/>
          </a:xfrm>
        </p:spPr>
      </p:pic>
      <p:pic>
        <p:nvPicPr>
          <p:cNvPr id="16387" name="Рисунок 2" descr="F:\DCIM\101MSDCF\DSC07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71500"/>
            <a:ext cx="421481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6" descr="77042C0443F2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85750"/>
            <a:ext cx="4667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4" descr="833901B71CD5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285750"/>
            <a:ext cx="2847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Содержимое 3" descr="Guber v Tulune956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r="4478"/>
          <a:stretch>
            <a:fillRect/>
          </a:stretch>
        </p:blipFill>
        <p:spPr>
          <a:xfrm>
            <a:off x="1857375" y="3071813"/>
            <a:ext cx="5072063" cy="34242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 descr="F:\DCIM\101MSDCF\DSC07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571500"/>
            <a:ext cx="70723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B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be56240f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25" y="0"/>
            <a:ext cx="5786438" cy="67151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Содержимое 8" descr="Красников Г.Н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00375" y="428625"/>
            <a:ext cx="4143375" cy="485775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00188" y="5143500"/>
            <a:ext cx="72199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Красников Григорий Николаевич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8" descr="ул. Больш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528" t="13184" r="13367" b="14854"/>
          <a:stretch>
            <a:fillRect/>
          </a:stretch>
        </p:blipFill>
        <p:spPr>
          <a:xfrm>
            <a:off x="1214438" y="571500"/>
            <a:ext cx="7429500" cy="56435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7" descr="Паромная перепра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605" t="8578" r="12268" b="19730"/>
          <a:stretch>
            <a:fillRect/>
          </a:stretch>
        </p:blipFill>
        <p:spPr>
          <a:xfrm>
            <a:off x="1071563" y="214313"/>
            <a:ext cx="6858000" cy="4572000"/>
          </a:xfrm>
        </p:spPr>
      </p:pic>
      <p:pic>
        <p:nvPicPr>
          <p:cNvPr id="6147" name="Рисунок 8" descr="659953708BD7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364331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9" descr="v_irkutskoy_oblasti_razrabatyvaetsy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3143250"/>
            <a:ext cx="513556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Содержимое 8" descr="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1563" y="285750"/>
            <a:ext cx="4930775" cy="37147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9" descr="257150458CE2-1.jpg"/>
          <p:cNvPicPr>
            <a:picLocks noChangeAspect="1"/>
          </p:cNvPicPr>
          <p:nvPr/>
        </p:nvPicPr>
        <p:blipFill>
          <a:blip r:embed="rId2" cstate="print"/>
          <a:srcRect t="14285"/>
          <a:stretch>
            <a:fillRect/>
          </a:stretch>
        </p:blipFill>
        <p:spPr bwMode="auto">
          <a:xfrm>
            <a:off x="1143000" y="142875"/>
            <a:ext cx="771525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048-1-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5862" r="5172" b="17105"/>
          <a:stretch>
            <a:fillRect/>
          </a:stretch>
        </p:blipFill>
        <p:spPr>
          <a:xfrm>
            <a:off x="6429388" y="3071810"/>
            <a:ext cx="2500298" cy="3580008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3" descr="F:\DCIM\101MSDCF\DSC0773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500063"/>
            <a:ext cx="7072312" cy="56435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8" descr="Первый лист стек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428625"/>
            <a:ext cx="7572375" cy="61436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8" descr="Дом общественного собрания,Клуб Октябрьской революции, Дом культуры, Дом пионер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214313"/>
            <a:ext cx="4643438" cy="5500687"/>
          </a:xfrm>
        </p:spPr>
      </p:pic>
      <p:pic>
        <p:nvPicPr>
          <p:cNvPr id="11267" name="Picture 3" descr="C:\Documents and Settings\Comp\Рабочий стол\Ленин\100_0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1285875"/>
            <a:ext cx="3429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Designs\Тетрадь.pot</Template>
  <TotalTime>378</TotalTime>
  <Words>10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Times New Roman</vt:lpstr>
      <vt:lpstr>Arial</vt:lpstr>
      <vt:lpstr>Тетрадь</vt:lpstr>
      <vt:lpstr>Город, в котором я живу…</vt:lpstr>
      <vt:lpstr>Красников Григорий Николаевич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фигуры</dc:title>
  <dc:creator>GPGM</dc:creator>
  <cp:lastModifiedBy>Элемент</cp:lastModifiedBy>
  <cp:revision>37</cp:revision>
  <dcterms:created xsi:type="dcterms:W3CDTF">2005-06-19T20:45:05Z</dcterms:created>
  <dcterms:modified xsi:type="dcterms:W3CDTF">2014-12-09T04:29:35Z</dcterms:modified>
</cp:coreProperties>
</file>